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 varScale="1">
        <p:scale>
          <a:sx n="148" d="100"/>
          <a:sy n="148" d="100"/>
        </p:scale>
        <p:origin x="318" y="114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030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213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626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755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208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371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165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702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6984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6472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5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343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0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2412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8112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2947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9107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735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964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01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25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68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7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433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27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03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jp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g"/><Relationship Id="rId10" Type="http://schemas.openxmlformats.org/officeDocument/2006/relationships/image" Target="../media/image76.png"/><Relationship Id="rId4" Type="http://schemas.openxmlformats.org/officeDocument/2006/relationships/image" Target="../media/image71.jp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16.pn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jpe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6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e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="" xmlns:a16="http://schemas.microsoft.com/office/drawing/2014/main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 flipH="1">
            <a:off x="323528" y="3651974"/>
            <a:ext cx="8568900" cy="93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3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574" name="Google Shape;574;p3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Большая площадь помещения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Просторный 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Расширенная зона электронных услуг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Комфортная зона ожидания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1475656" y="267494"/>
            <a:ext cx="59766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ФЛАГМАНСКИЕ ОФИСЫ «МОИ ДОКУМЕНТЫ»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Дополнительные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33"/>
          <p:cNvCxnSpPr/>
          <p:nvPr/>
        </p:nvCxnSpPr>
        <p:spPr>
          <a:xfrm>
            <a:off x="2843808" y="4803998"/>
            <a:ext cx="604867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4" name="Google Shape;584;p3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Флагманский офис «Мои Документы» –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главный окружной центр предоставления госуслуг,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который обеспечивает революционно новый уровень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1475656" y="627534"/>
            <a:ext cx="741682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3"/>
          <p:cNvSpPr/>
          <p:nvPr/>
        </p:nvSpPr>
        <p:spPr>
          <a:xfrm>
            <a:off x="5605167" y="2781210"/>
            <a:ext cx="2927360" cy="7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Главная особенность – </a:t>
            </a: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расширенный перечень услуг </a:t>
            </a:r>
            <a:b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дополнительных сервисов</a:t>
            </a:r>
            <a:endParaRPr sz="12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588" name="Google Shape;588;p33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 b="-250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168" y="3647402"/>
            <a:ext cx="537426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3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317" y="3647389"/>
            <a:ext cx="898797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37" y="3647391"/>
            <a:ext cx="83208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81" y="3647389"/>
            <a:ext cx="1514058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82" y="3647402"/>
            <a:ext cx="73386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43" y="3670465"/>
            <a:ext cx="805915" cy="8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4859815" y="18772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1438418" y="2026924"/>
            <a:ext cx="3355848" cy="260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</a:t>
            </a:r>
            <a: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 и центре госуслуг района Красносельский)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Прием заявления о признании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гражданина банкротом во внесудебном порядке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паспортов 14-летним гражданам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торжественной обстановке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сотрудниками МВД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СУПЕРСЕРВИСЫ ФЛАГМАНОВ: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 загранпаспорта детям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ЮАО, ЮВАО, ЗАО и СЗАО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1560" y="465335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34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34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34"/>
          <p:cNvCxnSpPr/>
          <p:nvPr/>
        </p:nvCxnSpPr>
        <p:spPr>
          <a:xfrm>
            <a:off x="2054087" y="4804303"/>
            <a:ext cx="6829014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20" name="Google Shape;620;p34"/>
          <p:cNvSpPr/>
          <p:nvPr/>
        </p:nvSpPr>
        <p:spPr>
          <a:xfrm>
            <a:off x="368854" y="1870373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108" y="3703777"/>
            <a:ext cx="407566" cy="6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73" y="2869810"/>
            <a:ext cx="463562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042" y="2059985"/>
            <a:ext cx="1001857" cy="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/>
          <p:nvPr/>
        </p:nvSpPr>
        <p:spPr>
          <a:xfrm>
            <a:off x="280393" y="1849417"/>
            <a:ext cx="2618593" cy="17676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</a:rPr>
              <a:t>Более 3 600 паспортов получили юные москвичи </a:t>
            </a:r>
            <a:r>
              <a:rPr lang="ru" sz="1200" b="1" dirty="0">
                <a:solidFill>
                  <a:schemeClr val="lt1"/>
                </a:solidFill>
              </a:rPr>
              <a:t>в торжественной обстановке в центрах госуслуг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6" name="Google Shape;636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/>
          <p:nvPr/>
        </p:nvSpPr>
        <p:spPr>
          <a:xfrm>
            <a:off x="314806" y="1383067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3203785" y="2093681"/>
            <a:ext cx="2682242" cy="17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dirty="0">
                <a:solidFill>
                  <a:srgbClr val="561C0E"/>
                </a:solidFill>
              </a:rPr>
              <a:t>После торжественного вручения первого паспорта гостей знакомят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с экспозицией выставки </a:t>
            </a:r>
            <a:r>
              <a:rPr lang="ru" sz="1200" b="1" dirty="0">
                <a:solidFill>
                  <a:srgbClr val="561C0E"/>
                </a:solidFill>
              </a:rPr>
              <a:t>«Москва — с заботой об истории». </a:t>
            </a:r>
            <a:r>
              <a:rPr lang="ru" sz="1200" dirty="0">
                <a:solidFill>
                  <a:srgbClr val="561C0E"/>
                </a:solidFill>
              </a:rPr>
              <a:t>Дополнительно каждый желающий может принять участие в мастер-классе «Письмо в будущее»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написать послание самому себе.</a:t>
            </a:r>
            <a:endParaRPr sz="1200" dirty="0">
              <a:solidFill>
                <a:srgbClr val="561C0E"/>
              </a:solidFill>
            </a:endParaRPr>
          </a:p>
        </p:txBody>
      </p:sp>
      <p:cxnSp>
        <p:nvCxnSpPr>
          <p:cNvPr id="639" name="Google Shape;639;p35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40" name="Google Shape;640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ТОРЖЕСТВЕННОЕ ВРУЧЕНИЕ ПЕРВОГО ПАСПОРТА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373007" y="2053046"/>
            <a:ext cx="24717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1" dirty="0">
                <a:solidFill>
                  <a:srgbClr val="561C0E"/>
                </a:solidFill>
              </a:rPr>
              <a:t>Мероприятие проходит </a:t>
            </a:r>
            <a:br>
              <a:rPr lang="ru" sz="1200" b="1" dirty="0">
                <a:solidFill>
                  <a:srgbClr val="561C0E"/>
                </a:solidFill>
              </a:rPr>
            </a:br>
            <a:r>
              <a:rPr lang="ru" sz="1200" b="1" dirty="0">
                <a:solidFill>
                  <a:srgbClr val="561C0E"/>
                </a:solidFill>
              </a:rPr>
              <a:t>во флагманских офисах «Мои Документы». </a:t>
            </a:r>
            <a:r>
              <a:rPr lang="ru" sz="1200" dirty="0">
                <a:solidFill>
                  <a:srgbClr val="561C0E"/>
                </a:solidFill>
              </a:rPr>
              <a:t>Участникам церемонии вручают издание Конституции Российской Федерации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тематические сувениры. </a:t>
            </a:r>
            <a:endParaRPr sz="1200" dirty="0">
              <a:solidFill>
                <a:srgbClr val="561C0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CA3EA8-12B9-6D6D-2C11-4E319390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604" y="2380118"/>
            <a:ext cx="2754000" cy="2037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DF4646-8F46-1089-C9F6-3452A285F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4" y="627452"/>
            <a:ext cx="2754000" cy="1836173"/>
          </a:xfrm>
          <a:prstGeom prst="rect">
            <a:avLst/>
          </a:prstGeom>
        </p:spPr>
      </p:pic>
      <p:grpSp>
        <p:nvGrpSpPr>
          <p:cNvPr id="643" name="Google Shape;643;p35"/>
          <p:cNvGrpSpPr/>
          <p:nvPr/>
        </p:nvGrpSpPr>
        <p:grpSpPr>
          <a:xfrm>
            <a:off x="6109604" y="267494"/>
            <a:ext cx="2754000" cy="4515479"/>
            <a:chOff x="6088201" y="231965"/>
            <a:chExt cx="2775649" cy="4550977"/>
          </a:xfrm>
        </p:grpSpPr>
        <p:grpSp>
          <p:nvGrpSpPr>
            <p:cNvPr id="644" name="Google Shape;644;p35"/>
            <p:cNvGrpSpPr/>
            <p:nvPr/>
          </p:nvGrpSpPr>
          <p:grpSpPr>
            <a:xfrm>
              <a:off x="6088201" y="231965"/>
              <a:ext cx="1180306" cy="1159329"/>
              <a:chOff x="408538" y="211381"/>
              <a:chExt cx="1687116" cy="1656184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408538" y="211381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408539" y="218778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5"/>
            <p:cNvGrpSpPr/>
            <p:nvPr/>
          </p:nvGrpSpPr>
          <p:grpSpPr>
            <a:xfrm>
              <a:off x="7683063" y="3612706"/>
              <a:ext cx="1180787" cy="1170236"/>
              <a:chOff x="1563338" y="3418922"/>
              <a:chExt cx="1261120" cy="1249052"/>
            </a:xfrm>
          </p:grpSpPr>
          <p:sp>
            <p:nvSpPr>
              <p:cNvPr id="648" name="Google Shape;648;p35"/>
              <p:cNvSpPr/>
              <p:nvPr/>
            </p:nvSpPr>
            <p:spPr>
              <a:xfrm rot="10800000">
                <a:off x="1586460" y="3418922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 rot="10800000">
                <a:off x="1563338" y="4277298"/>
                <a:ext cx="1261118" cy="390674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="" xmlns:a16="http://schemas.microsoft.com/office/drawing/2014/main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="" xmlns:a16="http://schemas.microsoft.com/office/drawing/2014/main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="" xmlns:a16="http://schemas.microsoft.com/office/drawing/2014/main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="" xmlns:a16="http://schemas.microsoft.com/office/drawing/2014/main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="" xmlns:a16="http://schemas.microsoft.com/office/drawing/2014/main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="" xmlns:a16="http://schemas.microsoft.com/office/drawing/2014/main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="" xmlns:a16="http://schemas.microsoft.com/office/drawing/2014/main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="" xmlns:a16="http://schemas.microsoft.com/office/drawing/2014/main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1319</Words>
  <Application>Microsoft Office PowerPoint</Application>
  <PresentationFormat>Экран (16:9)</PresentationFormat>
  <Paragraphs>367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NINSdigit</dc:creator>
  <cp:lastModifiedBy>User</cp:lastModifiedBy>
  <cp:revision>12</cp:revision>
  <dcterms:modified xsi:type="dcterms:W3CDTF">2024-02-20T09:10:40Z</dcterms:modified>
</cp:coreProperties>
</file>