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tDoor\Desktop\работа\цар42-300x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50" y="0"/>
            <a:ext cx="2788224" cy="196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5" y="1916832"/>
            <a:ext cx="915359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Отчет </a:t>
            </a:r>
            <a:r>
              <a:rPr lang="ru-RU" sz="3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3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.о</a:t>
            </a:r>
            <a:r>
              <a:rPr lang="ru-RU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директора ГБУ ЦД «Личность» </a:t>
            </a:r>
          </a:p>
          <a:p>
            <a:pPr algn="ctr"/>
            <a:r>
              <a:rPr lang="ru-RU" sz="3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Хлестова</a:t>
            </a:r>
            <a:r>
              <a:rPr lang="ru-RU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Дмитрия Владимировича</a:t>
            </a:r>
          </a:p>
          <a:p>
            <a:pPr algn="ctr"/>
            <a:endParaRPr lang="ru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результатах деятельности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Государственного бюджетного учреждения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центра досуга «Личность»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393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83336" cy="5776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16704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емориальная </a:t>
            </a:r>
            <a:r>
              <a:rPr lang="ru-RU" dirty="0"/>
              <a:t>патронатная акция посвященная Дню Защитника Отечества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tDoor\Desktop\Тахтай\Новая папка\060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4452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Спортивно-игровая программа «Рождественские </a:t>
            </a:r>
            <a:r>
              <a:rPr lang="ru-RU" dirty="0"/>
              <a:t>Забавы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1266" name="Picture 2" descr="C:\Users\IntDoor\Desktop\Тахтай\Новая папка\060118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7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ntDoor\Desktop\Тахтай\Новая папка\081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20" y="1168936"/>
            <a:ext cx="4238952" cy="42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ntDoor\Desktop\Тахтай\Новая папка\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936"/>
            <a:ext cx="4238952" cy="42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040" y="554475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Спортивный праздник «Мы можем всё</a:t>
            </a:r>
            <a:r>
              <a:rPr lang="ru-RU" dirty="0" smtClean="0"/>
              <a:t>!» </a:t>
            </a:r>
            <a:r>
              <a:rPr lang="ru-RU" dirty="0"/>
              <a:t>на базе ГБКУ «Школа № 869»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8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tDoor\Desktop\Тахтай\Новая папка\11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4271"/>
            <a:ext cx="4306938" cy="43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IntDoor\Desktop\Тахтай\Новая папка\11.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59" y="994271"/>
            <a:ext cx="4306938" cy="43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Международный день </a:t>
            </a:r>
            <a:r>
              <a:rPr lang="ru-RU" dirty="0" smtClean="0"/>
              <a:t>«СПАСИБО» </a:t>
            </a:r>
            <a:r>
              <a:rPr lang="ru-RU" dirty="0"/>
              <a:t>на базе ГБКУ «Школа № 869»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02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ntDoor\Desktop\Тахтай\Новая папка\IMG_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920" cy="6253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412687"/>
            <a:ext cx="868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Первый Фестиваль восточных единоборств </a:t>
            </a:r>
            <a:r>
              <a:rPr lang="ru-RU" dirty="0" smtClean="0"/>
              <a:t>Южного административного </a:t>
            </a:r>
            <a:r>
              <a:rPr lang="ru-RU" dirty="0"/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val="44707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246" y="908720"/>
            <a:ext cx="47895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контакты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 smtClean="0"/>
              <a:t>Наш сайт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r>
              <a:rPr lang="ru-RU" sz="3200" dirty="0" err="1" smtClean="0"/>
              <a:t>цдличность.рф</a:t>
            </a:r>
            <a:endParaRPr lang="ru-RU" sz="3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 smtClean="0"/>
              <a:t>Группа </a:t>
            </a:r>
            <a:r>
              <a:rPr lang="ru-RU" sz="3200" dirty="0" err="1" smtClean="0"/>
              <a:t>Вконтакте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r>
              <a:rPr lang="en-US" sz="3200" dirty="0" smtClean="0"/>
              <a:t>vk.com/club131927030</a:t>
            </a:r>
            <a:endParaRPr lang="ru-RU" sz="32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dirty="0" smtClean="0"/>
              <a:t>Наш телефон</a:t>
            </a:r>
            <a:r>
              <a:rPr lang="en-US" sz="3200" dirty="0" smtClean="0"/>
              <a:t>:</a:t>
            </a:r>
            <a:r>
              <a:rPr lang="ru-RU" sz="3200" dirty="0" smtClean="0"/>
              <a:t> 8(499)320-33-25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592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tDoor\Desktop\работа\29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554016" cy="45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tDoor\Desktop\Тахтай\Новая папка\2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16582"/>
            <a:ext cx="4578202" cy="45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02128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«Веселая пятница» «Новый год»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5934670"/>
            <a:ext cx="414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«Праздник к нам приходит» – выставка работ воспитанников студии «Аполлон»</a:t>
            </a:r>
          </a:p>
        </p:txBody>
      </p:sp>
    </p:spTree>
    <p:extLst>
      <p:ext uri="{BB962C8B-B14F-4D97-AF65-F5344CB8AC3E}">
        <p14:creationId xmlns:p14="http://schemas.microsoft.com/office/powerpoint/2010/main" val="251868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ntDoor\Desktop\мероприятия\военная п 25.10\IMG_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44" y="1691617"/>
            <a:ext cx="4442279" cy="29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4797152"/>
            <a:ext cx="441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анятие </a:t>
            </a:r>
            <a:r>
              <a:rPr lang="ru-RU" dirty="0"/>
              <a:t>учащихся 5 класса Школы №982 имени маршала бронетанковых войск П.П. </a:t>
            </a:r>
            <a:r>
              <a:rPr lang="ru-RU" dirty="0" err="1"/>
              <a:t>Полубоярова</a:t>
            </a:r>
            <a:r>
              <a:rPr lang="ru-RU" dirty="0"/>
              <a:t> и руководителя секции </a:t>
            </a:r>
            <a:r>
              <a:rPr lang="ru-RU" dirty="0" err="1"/>
              <a:t>кроссфита</a:t>
            </a:r>
            <a:r>
              <a:rPr lang="ru-RU" dirty="0"/>
              <a:t> Максима Щербакова</a:t>
            </a:r>
          </a:p>
        </p:txBody>
      </p:sp>
    </p:spTree>
    <p:extLst>
      <p:ext uri="{BB962C8B-B14F-4D97-AF65-F5344CB8AC3E}">
        <p14:creationId xmlns:p14="http://schemas.microsoft.com/office/powerpoint/2010/main" val="301341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tDoor\Desktop\Тахтай\Новая папка\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ntDoor\Desktop\Тахтай\Новая папка\IMG_0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088792" cy="27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41490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«Веселая пятница»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6612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Праздничное мероприятие "Новогодние </a:t>
            </a:r>
            <a:r>
              <a:rPr lang="ru-RU" dirty="0"/>
              <a:t>забавы"</a:t>
            </a:r>
          </a:p>
        </p:txBody>
      </p:sp>
    </p:spTree>
    <p:extLst>
      <p:ext uri="{BB962C8B-B14F-4D97-AF65-F5344CB8AC3E}">
        <p14:creationId xmlns:p14="http://schemas.microsoft.com/office/powerpoint/2010/main" val="295856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tDoor\Desktop\Тахтай\Новая папка\C_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6" y="942784"/>
            <a:ext cx="8263328" cy="507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Мастерская циркового искусства «Экспрессия»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7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74817" cy="5496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4440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Секция карате «</a:t>
            </a:r>
            <a:r>
              <a:rPr lang="ru-RU" dirty="0" err="1" smtClean="0"/>
              <a:t>Кантемировец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1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9" y="1124744"/>
            <a:ext cx="8725501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02128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Секция художественной гимнастики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37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tDoor\Desktop\Тахтай\Новая папка\237894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053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373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Мастерская компьютерной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91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IntDoor\Desktop\Тахтай\Новая папка\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922"/>
            <a:ext cx="8722878" cy="4899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Праздничное мероприятие, посвященное Дню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331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165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MLTUM</dc:creator>
  <cp:lastModifiedBy>IntDoor</cp:lastModifiedBy>
  <cp:revision>7</cp:revision>
  <dcterms:created xsi:type="dcterms:W3CDTF">2018-01-16T13:20:31Z</dcterms:created>
  <dcterms:modified xsi:type="dcterms:W3CDTF">2018-01-16T14:38:18Z</dcterms:modified>
</cp:coreProperties>
</file>